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Default Extension="png" ContentType="image/png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1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Default Extension="bin" ContentType="application/vnd.openxmlformats-officedocument.presentationml.printerSettings"/>
  <Default Extension="rels" ContentType="application/vnd.openxmlformats-package.relationship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8" d="100"/>
          <a:sy n="98" d="100"/>
        </p:scale>
        <p:origin x="-64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7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tableStyles" Target="tableStyles.xml"/><Relationship Id="rId3" Type="http://schemas.openxmlformats.org/officeDocument/2006/relationships/slide" Target="slides/slide2.xml"/><Relationship Id="rId6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615A86-8B39-BF42-9F9B-64A763E70E22}" type="datetimeFigureOut">
              <a:rPr lang="en-US" smtClean="0"/>
              <a:t>10/17/11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32F1D5-AFF0-9345-9B4E-1F3F4257572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6762"/>
            <a:ext cx="7772400" cy="1470025"/>
          </a:xfrm>
        </p:spPr>
        <p:txBody>
          <a:bodyPr/>
          <a:lstStyle/>
          <a:p>
            <a:r>
              <a:rPr lang="en-US" b="1" dirty="0" smtClean="0">
                <a:latin typeface="Candara"/>
                <a:cs typeface="Candara"/>
              </a:rPr>
              <a:t>Call to Order</a:t>
            </a:r>
            <a:endParaRPr lang="en-US" b="1" dirty="0">
              <a:latin typeface="Candara"/>
              <a:cs typeface="Candara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13668" y="1606787"/>
            <a:ext cx="4134846" cy="4723880"/>
          </a:xfrm>
        </p:spPr>
        <p:txBody>
          <a:bodyPr>
            <a:normAutofit fontScale="77500" lnSpcReduction="20000"/>
          </a:bodyPr>
          <a:lstStyle/>
          <a:p>
            <a:pPr marL="514350" lvl="0" indent="-514350" algn="l">
              <a:buFont typeface="+mj-lt"/>
              <a:buAutoNum type="arabicPeriod"/>
            </a:pPr>
            <a:r>
              <a:rPr lang="en-US" dirty="0">
                <a:solidFill>
                  <a:schemeClr val="tx1"/>
                </a:solidFill>
                <a:latin typeface="Candara"/>
                <a:cs typeface="Candara"/>
              </a:rPr>
              <a:t>Who are the people standing up on either side?</a:t>
            </a:r>
          </a:p>
          <a:p>
            <a:pPr marL="514350" lvl="0" indent="-514350" algn="l">
              <a:buFont typeface="+mj-lt"/>
              <a:buAutoNum type="arabicPeriod"/>
            </a:pPr>
            <a:r>
              <a:rPr lang="en-US" dirty="0">
                <a:solidFill>
                  <a:schemeClr val="tx1"/>
                </a:solidFill>
                <a:latin typeface="Candara"/>
                <a:cs typeface="Candara"/>
              </a:rPr>
              <a:t>What are they holding in the middle?</a:t>
            </a:r>
          </a:p>
          <a:p>
            <a:pPr marL="514350" lvl="0" indent="-514350" algn="l">
              <a:buFont typeface="+mj-lt"/>
              <a:buAutoNum type="arabicPeriod"/>
            </a:pPr>
            <a:r>
              <a:rPr lang="en-US" dirty="0">
                <a:solidFill>
                  <a:schemeClr val="tx1"/>
                </a:solidFill>
                <a:latin typeface="Candara"/>
                <a:cs typeface="Candara"/>
              </a:rPr>
              <a:t>Who are the people kneeling on the ground?</a:t>
            </a:r>
          </a:p>
          <a:p>
            <a:pPr marL="514350" lvl="0" indent="-514350" algn="l">
              <a:buFont typeface="+mj-lt"/>
              <a:buAutoNum type="arabicPeriod"/>
            </a:pPr>
            <a:r>
              <a:rPr lang="en-US" dirty="0">
                <a:solidFill>
                  <a:schemeClr val="tx1"/>
                </a:solidFill>
                <a:latin typeface="Candara"/>
                <a:cs typeface="Candara"/>
              </a:rPr>
              <a:t>What is the figure in the corner of the tapestry?</a:t>
            </a:r>
          </a:p>
          <a:p>
            <a:pPr marL="514350" lvl="0" indent="-514350" algn="l">
              <a:buFont typeface="+mj-lt"/>
              <a:buAutoNum type="arabicPeriod"/>
            </a:pPr>
            <a:r>
              <a:rPr lang="en-US" dirty="0">
                <a:solidFill>
                  <a:schemeClr val="tx1"/>
                </a:solidFill>
                <a:latin typeface="Candara"/>
                <a:cs typeface="Candara"/>
              </a:rPr>
              <a:t>Predict: Why might the caption of the tapestry read, “Worse than slavery”?  What is “worse than slavery”?</a:t>
            </a:r>
          </a:p>
          <a:p>
            <a:endParaRPr lang="en-US" dirty="0"/>
          </a:p>
        </p:txBody>
      </p:sp>
      <p:pic>
        <p:nvPicPr>
          <p:cNvPr id="3074" name="Picture 3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4742893" y="1411730"/>
            <a:ext cx="4239215" cy="525850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latin typeface="Candara"/>
                <a:cs typeface="Candara"/>
              </a:rPr>
              <a:t>Today’s Objective</a:t>
            </a:r>
            <a:endParaRPr lang="en-US" b="1" dirty="0">
              <a:latin typeface="Candara"/>
              <a:cs typeface="Candara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>
                <a:latin typeface="Candara"/>
                <a:cs typeface="Candara"/>
              </a:rPr>
              <a:t>HWBAT evaluate the impact of laws and policies that denied African Americans rights in the South during reconstruction.</a:t>
            </a:r>
            <a:endParaRPr lang="en-US" dirty="0">
              <a:latin typeface="Candara"/>
              <a:cs typeface="Candar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latin typeface="Candara"/>
                <a:cs typeface="Candara"/>
              </a:rPr>
              <a:t>Expectations for Stations</a:t>
            </a:r>
            <a:endParaRPr lang="en-US" b="1" dirty="0">
              <a:latin typeface="Candara"/>
              <a:cs typeface="Candara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>
                <a:latin typeface="Candara"/>
                <a:cs typeface="Candara"/>
              </a:rPr>
              <a:t>You will move your desks to your stations after we say “To College, Through College”</a:t>
            </a:r>
          </a:p>
          <a:p>
            <a:r>
              <a:rPr lang="en-US" dirty="0" smtClean="0">
                <a:latin typeface="Candara"/>
                <a:cs typeface="Candara"/>
              </a:rPr>
              <a:t>You will distribute the stations sheets (1 to each person)</a:t>
            </a:r>
          </a:p>
          <a:p>
            <a:r>
              <a:rPr lang="en-US" dirty="0" smtClean="0">
                <a:latin typeface="Candara"/>
                <a:cs typeface="Candara"/>
              </a:rPr>
              <a:t>As you work, you will answer the questions on </a:t>
            </a:r>
            <a:r>
              <a:rPr lang="en-US" u="sng" dirty="0" smtClean="0">
                <a:latin typeface="Candara"/>
                <a:cs typeface="Candara"/>
              </a:rPr>
              <a:t>your</a:t>
            </a:r>
            <a:r>
              <a:rPr lang="en-US" dirty="0" smtClean="0">
                <a:latin typeface="Candara"/>
                <a:cs typeface="Candara"/>
              </a:rPr>
              <a:t> stations sheet.</a:t>
            </a:r>
          </a:p>
          <a:p>
            <a:r>
              <a:rPr lang="en-US" dirty="0" smtClean="0">
                <a:latin typeface="Candara"/>
                <a:cs typeface="Candara"/>
              </a:rPr>
              <a:t>You will use inside voices</a:t>
            </a:r>
          </a:p>
          <a:p>
            <a:r>
              <a:rPr lang="en-US" dirty="0" smtClean="0">
                <a:latin typeface="Candara"/>
                <a:cs typeface="Candara"/>
              </a:rPr>
              <a:t>After 10 minutes, we will rotate.  Take all of your belongings with you to your next station.</a:t>
            </a:r>
            <a:endParaRPr lang="en-US" dirty="0">
              <a:latin typeface="Candara"/>
              <a:cs typeface="Candara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159</Words>
  <Application>Microsoft Macintosh PowerPoint</Application>
  <PresentationFormat>On-screen Show (4:3)</PresentationFormat>
  <Paragraphs>14</Paragraphs>
  <Slides>3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Call to Order</vt:lpstr>
      <vt:lpstr>Today’s Objective</vt:lpstr>
      <vt:lpstr>Expectations for Stations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Call to Order</dc:title>
  <dc:creator>Molly Zeins</dc:creator>
  <cp:lastModifiedBy>Molly Zeins</cp:lastModifiedBy>
  <cp:revision>1</cp:revision>
  <dcterms:created xsi:type="dcterms:W3CDTF">2011-10-17T09:46:42Z</dcterms:created>
  <dcterms:modified xsi:type="dcterms:W3CDTF">2011-10-17T09:53:20Z</dcterms:modified>
</cp:coreProperties>
</file>

<file path=docProps/thumbnail.jpeg>
</file>